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65" r:id="rId11"/>
    <p:sldId id="266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8288000" cy="10287000"/>
  <p:notesSz cx="10287000" cy="18288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77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7FC84-9C07-406F-A15C-9CD50DED60B6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E3055-296A-4A73-913C-7EE2C83A6E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183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E3055-296A-4A73-913C-7EE2C83A6EC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436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8.png"/><Relationship Id="rId21" Type="http://schemas.openxmlformats.org/officeDocument/2006/relationships/image" Target="../media/image112.png"/><Relationship Id="rId7" Type="http://schemas.openxmlformats.org/officeDocument/2006/relationships/image" Target="../media/image13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97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102.png"/><Relationship Id="rId5" Type="http://schemas.openxmlformats.org/officeDocument/2006/relationships/image" Target="../media/image20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19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18.png"/><Relationship Id="rId3" Type="http://schemas.openxmlformats.org/officeDocument/2006/relationships/image" Target="../media/image97.png"/><Relationship Id="rId7" Type="http://schemas.openxmlformats.org/officeDocument/2006/relationships/image" Target="../media/image68.png"/><Relationship Id="rId12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16.png"/><Relationship Id="rId5" Type="http://schemas.openxmlformats.org/officeDocument/2006/relationships/image" Target="../media/image114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98.png"/><Relationship Id="rId9" Type="http://schemas.openxmlformats.org/officeDocument/2006/relationships/image" Target="../media/image19.png"/><Relationship Id="rId14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97.png"/><Relationship Id="rId7" Type="http://schemas.openxmlformats.org/officeDocument/2006/relationships/image" Target="../media/image13.png"/><Relationship Id="rId12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123.png"/><Relationship Id="rId5" Type="http://schemas.openxmlformats.org/officeDocument/2006/relationships/image" Target="../media/image20.png"/><Relationship Id="rId10" Type="http://schemas.openxmlformats.org/officeDocument/2006/relationships/image" Target="../media/image102.png"/><Relationship Id="rId4" Type="http://schemas.openxmlformats.org/officeDocument/2006/relationships/image" Target="../media/image1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8.png"/><Relationship Id="rId3" Type="http://schemas.openxmlformats.org/officeDocument/2006/relationships/image" Target="../media/image97.png"/><Relationship Id="rId7" Type="http://schemas.openxmlformats.org/officeDocument/2006/relationships/image" Target="../media/image13.png"/><Relationship Id="rId12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126.png"/><Relationship Id="rId5" Type="http://schemas.openxmlformats.org/officeDocument/2006/relationships/image" Target="../media/image20.png"/><Relationship Id="rId15" Type="http://schemas.openxmlformats.org/officeDocument/2006/relationships/image" Target="../media/image130.png"/><Relationship Id="rId10" Type="http://schemas.openxmlformats.org/officeDocument/2006/relationships/image" Target="../media/image102.png"/><Relationship Id="rId4" Type="http://schemas.openxmlformats.org/officeDocument/2006/relationships/image" Target="../media/image114.png"/><Relationship Id="rId9" Type="http://schemas.openxmlformats.org/officeDocument/2006/relationships/image" Target="../media/image19.png"/><Relationship Id="rId14" Type="http://schemas.openxmlformats.org/officeDocument/2006/relationships/image" Target="../media/image1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33.png"/><Relationship Id="rId3" Type="http://schemas.openxmlformats.org/officeDocument/2006/relationships/image" Target="../media/image131.png"/><Relationship Id="rId7" Type="http://schemas.openxmlformats.org/officeDocument/2006/relationships/image" Target="../media/image68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2.png"/><Relationship Id="rId5" Type="http://schemas.openxmlformats.org/officeDocument/2006/relationships/image" Target="../media/image114.png"/><Relationship Id="rId15" Type="http://schemas.openxmlformats.org/officeDocument/2006/relationships/image" Target="../media/image135.png"/><Relationship Id="rId10" Type="http://schemas.openxmlformats.org/officeDocument/2006/relationships/image" Target="../media/image19.png"/><Relationship Id="rId4" Type="http://schemas.openxmlformats.org/officeDocument/2006/relationships/image" Target="../media/image97.png"/><Relationship Id="rId9" Type="http://schemas.openxmlformats.org/officeDocument/2006/relationships/image" Target="../media/image122.png"/><Relationship Id="rId14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3.png"/><Relationship Id="rId7" Type="http://schemas.openxmlformats.org/officeDocument/2006/relationships/image" Target="../media/image6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38.png"/><Relationship Id="rId4" Type="http://schemas.openxmlformats.org/officeDocument/2006/relationships/image" Target="../media/image94.png"/><Relationship Id="rId9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46.png"/><Relationship Id="rId3" Type="http://schemas.openxmlformats.org/officeDocument/2006/relationships/image" Target="../media/image140.png"/><Relationship Id="rId7" Type="http://schemas.openxmlformats.org/officeDocument/2006/relationships/image" Target="../media/image68.png"/><Relationship Id="rId12" Type="http://schemas.openxmlformats.org/officeDocument/2006/relationships/image" Target="../media/image145.png"/><Relationship Id="rId2" Type="http://schemas.openxmlformats.org/officeDocument/2006/relationships/image" Target="../media/image139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44.png"/><Relationship Id="rId5" Type="http://schemas.openxmlformats.org/officeDocument/2006/relationships/image" Target="../media/image19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4" Type="http://schemas.openxmlformats.org/officeDocument/2006/relationships/image" Target="../media/image141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68.png"/><Relationship Id="rId12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54.png"/><Relationship Id="rId5" Type="http://schemas.openxmlformats.org/officeDocument/2006/relationships/image" Target="../media/image19.png"/><Relationship Id="rId10" Type="http://schemas.openxmlformats.org/officeDocument/2006/relationships/image" Target="../media/image153.png"/><Relationship Id="rId4" Type="http://schemas.openxmlformats.org/officeDocument/2006/relationships/image" Target="../media/image141.png"/><Relationship Id="rId9" Type="http://schemas.openxmlformats.org/officeDocument/2006/relationships/image" Target="../media/image1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4.png"/><Relationship Id="rId3" Type="http://schemas.openxmlformats.org/officeDocument/2006/relationships/image" Target="../media/image158.png"/><Relationship Id="rId7" Type="http://schemas.openxmlformats.org/officeDocument/2006/relationships/image" Target="../media/image68.png"/><Relationship Id="rId12" Type="http://schemas.openxmlformats.org/officeDocument/2006/relationships/image" Target="../media/image16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62.png"/><Relationship Id="rId5" Type="http://schemas.openxmlformats.org/officeDocument/2006/relationships/image" Target="../media/image19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159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2.png"/><Relationship Id="rId3" Type="http://schemas.openxmlformats.org/officeDocument/2006/relationships/image" Target="../media/image158.png"/><Relationship Id="rId7" Type="http://schemas.openxmlformats.org/officeDocument/2006/relationships/image" Target="../media/image68.png"/><Relationship Id="rId12" Type="http://schemas.openxmlformats.org/officeDocument/2006/relationships/image" Target="../media/image171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70.png"/><Relationship Id="rId5" Type="http://schemas.openxmlformats.org/officeDocument/2006/relationships/image" Target="../media/image19.png"/><Relationship Id="rId10" Type="http://schemas.openxmlformats.org/officeDocument/2006/relationships/image" Target="../media/image169.png"/><Relationship Id="rId4" Type="http://schemas.openxmlformats.org/officeDocument/2006/relationships/image" Target="../media/image159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6.png"/><Relationship Id="rId21" Type="http://schemas.openxmlformats.org/officeDocument/2006/relationships/image" Target="../media/image33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20.png"/><Relationship Id="rId12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59.png"/><Relationship Id="rId5" Type="http://schemas.openxmlformats.org/officeDocument/2006/relationships/image" Target="../media/image57.png"/><Relationship Id="rId10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64.png"/><Relationship Id="rId3" Type="http://schemas.openxmlformats.org/officeDocument/2006/relationships/image" Target="../media/image55.png"/><Relationship Id="rId7" Type="http://schemas.openxmlformats.org/officeDocument/2006/relationships/image" Target="../media/image20.png"/><Relationship Id="rId12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13.png"/><Relationship Id="rId1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55.png"/><Relationship Id="rId21" Type="http://schemas.openxmlformats.org/officeDocument/2006/relationships/image" Target="../media/image80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2" Type="http://schemas.openxmlformats.org/officeDocument/2006/relationships/image" Target="../media/image66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1.png"/><Relationship Id="rId24" Type="http://schemas.openxmlformats.org/officeDocument/2006/relationships/image" Target="../media/image83.png"/><Relationship Id="rId5" Type="http://schemas.openxmlformats.org/officeDocument/2006/relationships/image" Target="../media/image67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10" Type="http://schemas.openxmlformats.org/officeDocument/2006/relationships/image" Target="../media/image70.png"/><Relationship Id="rId19" Type="http://schemas.openxmlformats.org/officeDocument/2006/relationships/image" Target="../media/image78.png"/><Relationship Id="rId4" Type="http://schemas.openxmlformats.org/officeDocument/2006/relationships/image" Target="../media/image56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6.png"/><Relationship Id="rId7" Type="http://schemas.openxmlformats.org/officeDocument/2006/relationships/image" Target="../media/image13.png"/><Relationship Id="rId12" Type="http://schemas.openxmlformats.org/officeDocument/2006/relationships/image" Target="../media/image9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90.png"/><Relationship Id="rId5" Type="http://schemas.openxmlformats.org/officeDocument/2006/relationships/image" Target="../media/image20.png"/><Relationship Id="rId10" Type="http://schemas.openxmlformats.org/officeDocument/2006/relationships/image" Target="../media/image89.png"/><Relationship Id="rId4" Type="http://schemas.openxmlformats.org/officeDocument/2006/relationships/image" Target="../media/image67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12" Type="http://schemas.openxmlformats.org/officeDocument/2006/relationships/image" Target="../media/image9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4.png"/><Relationship Id="rId11" Type="http://schemas.openxmlformats.org/officeDocument/2006/relationships/image" Target="../media/image95.png"/><Relationship Id="rId5" Type="http://schemas.openxmlformats.org/officeDocument/2006/relationships/image" Target="../media/image93.png"/><Relationship Id="rId10" Type="http://schemas.openxmlformats.org/officeDocument/2006/relationships/image" Target="../media/image13.png"/><Relationship Id="rId4" Type="http://schemas.openxmlformats.org/officeDocument/2006/relationships/image" Target="../media/image92.png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8081" y="1407853"/>
            <a:ext cx="14089923" cy="29857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7849" y="5855162"/>
            <a:ext cx="8611917" cy="6856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61618" y="-149068"/>
            <a:ext cx="963233" cy="10643478"/>
            <a:chOff x="-261618" y="-149068"/>
            <a:chExt cx="963233" cy="1064347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1618" y="-149068"/>
              <a:ext cx="963233" cy="1064347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8806" y="3089606"/>
            <a:ext cx="13039806" cy="28113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20"/>
            <a:ext cx="1215347" cy="6593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917280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183930" cy="297557"/>
            <a:chOff x="423354" y="2221684"/>
            <a:chExt cx="4183930" cy="2975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183930" cy="2975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22001" y="2883173"/>
            <a:ext cx="4753709" cy="68569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4741" y="3057087"/>
            <a:ext cx="3285958" cy="7910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87994" y="961146"/>
            <a:ext cx="4374479" cy="13495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0645" y="4071744"/>
            <a:ext cx="2333764" cy="6171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04287" y="5385805"/>
            <a:ext cx="1466339" cy="1612991"/>
            <a:chOff x="14804287" y="5385805"/>
            <a:chExt cx="1466339" cy="16129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04287" y="5385805"/>
              <a:ext cx="1466339" cy="16129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62511" y="4366119"/>
            <a:ext cx="1189725" cy="1478813"/>
            <a:chOff x="6062511" y="4366119"/>
            <a:chExt cx="1189725" cy="14788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62511" y="4366119"/>
              <a:ext cx="1189725" cy="14788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51393" y="4340487"/>
            <a:ext cx="1186702" cy="1383845"/>
            <a:chOff x="8051393" y="4340487"/>
            <a:chExt cx="1186702" cy="13838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51393" y="4340487"/>
              <a:ext cx="1186702" cy="13838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62511" y="6034541"/>
            <a:ext cx="1736961" cy="1736961"/>
            <a:chOff x="6062511" y="6034541"/>
            <a:chExt cx="1736961" cy="17369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62511" y="6034541"/>
              <a:ext cx="1736961" cy="173696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9217" y="4848482"/>
            <a:ext cx="1657440" cy="61712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55697" y="2903954"/>
            <a:ext cx="3574308" cy="68569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062511" y="8027408"/>
            <a:ext cx="1897919" cy="815637"/>
            <a:chOff x="6062511" y="8027408"/>
            <a:chExt cx="1897919" cy="8156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62511" y="8027408"/>
              <a:ext cx="1897919" cy="8156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71824" y="6034541"/>
            <a:ext cx="2424822" cy="1515514"/>
            <a:chOff x="8671824" y="6034541"/>
            <a:chExt cx="2424822" cy="15155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71824" y="6034541"/>
              <a:ext cx="2424822" cy="15155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02484" y="7688393"/>
            <a:ext cx="1413689" cy="1639059"/>
            <a:chOff x="9302484" y="7688393"/>
            <a:chExt cx="1413689" cy="163905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02484" y="7688393"/>
              <a:ext cx="1413689" cy="163905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302484" y="4803810"/>
            <a:ext cx="2776659" cy="832129"/>
            <a:chOff x="9302484" y="4803810"/>
            <a:chExt cx="2776659" cy="83212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02484" y="4803810"/>
              <a:ext cx="2776659" cy="8321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872890" cy="13495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215347" cy="6593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917280" cy="19234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63"/>
            <a:ext cx="2563129" cy="617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183930" cy="297557"/>
            <a:chOff x="423354" y="2221684"/>
            <a:chExt cx="4183930" cy="2975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183930" cy="297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69798" y="3041587"/>
            <a:ext cx="4808931" cy="1134598"/>
            <a:chOff x="13069798" y="3041587"/>
            <a:chExt cx="4808931" cy="11345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69798" y="3041587"/>
              <a:ext cx="4808931" cy="113459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217" y="4706792"/>
            <a:ext cx="1657435" cy="6171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4" y="3748466"/>
            <a:ext cx="2997343" cy="7916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365690" y="7006406"/>
            <a:ext cx="2217148" cy="2200519"/>
            <a:chOff x="14365690" y="7006406"/>
            <a:chExt cx="2217148" cy="22005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65690" y="7006406"/>
              <a:ext cx="2217148" cy="22005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75183" y="3223893"/>
            <a:ext cx="6879911" cy="534377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045287" y="4758219"/>
            <a:ext cx="2947589" cy="1963831"/>
            <a:chOff x="14045287" y="4758219"/>
            <a:chExt cx="2947589" cy="196383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45287" y="4758219"/>
              <a:ext cx="2947589" cy="1963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956" y="1129727"/>
            <a:ext cx="6828773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215347" cy="6593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7788" y="3071563"/>
            <a:ext cx="2563129" cy="617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183930" cy="297557"/>
            <a:chOff x="423354" y="2221684"/>
            <a:chExt cx="4183930" cy="2975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183930" cy="297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3998" y="5858908"/>
            <a:ext cx="9271840" cy="43148"/>
            <a:chOff x="743998" y="5858908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743998" y="5858908"/>
              <a:ext cx="9271840" cy="431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4672" y="4441247"/>
            <a:ext cx="2136623" cy="7916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61953" y="2345541"/>
            <a:ext cx="12450332" cy="43148"/>
            <a:chOff x="5561953" y="2345541"/>
            <a:chExt cx="12450332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61953" y="2345541"/>
              <a:ext cx="12450332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5407" y="3810963"/>
            <a:ext cx="2333764" cy="61712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06400" y="4517100"/>
            <a:ext cx="3001193" cy="3246062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9A1B0664-9AFC-4179-968C-0975D341FB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672" y="3071563"/>
            <a:ext cx="4514549" cy="603428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956" y="1129727"/>
            <a:ext cx="6828773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215347" cy="6593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7788" y="3071563"/>
            <a:ext cx="2563129" cy="617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183930" cy="297557"/>
            <a:chOff x="423354" y="2221684"/>
            <a:chExt cx="4183930" cy="2975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183930" cy="297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3998" y="5858908"/>
            <a:ext cx="9271840" cy="43148"/>
            <a:chOff x="743998" y="5858908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743998" y="5858908"/>
              <a:ext cx="9271840" cy="431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4672" y="4441247"/>
            <a:ext cx="2136623" cy="7916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61953" y="2345541"/>
            <a:ext cx="12450332" cy="43148"/>
            <a:chOff x="5561953" y="2345541"/>
            <a:chExt cx="12450332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61953" y="2345541"/>
              <a:ext cx="12450332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5407" y="3810963"/>
            <a:ext cx="2333764" cy="6171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28542" y="3156366"/>
            <a:ext cx="7768525" cy="5551936"/>
            <a:chOff x="8128712" y="2519241"/>
            <a:chExt cx="7768525" cy="55519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28712" y="2519241"/>
              <a:ext cx="7768525" cy="555193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37812" y="8607485"/>
            <a:ext cx="2223207" cy="116520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39667" y="8607489"/>
            <a:ext cx="2223207" cy="11652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07652" y="6463432"/>
            <a:ext cx="1519887" cy="77568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02397" y="6463429"/>
            <a:ext cx="1519887" cy="7756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8956" y="1129727"/>
            <a:ext cx="6968160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20"/>
            <a:ext cx="1215347" cy="6593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63"/>
            <a:ext cx="2563129" cy="617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183930" cy="297557"/>
            <a:chOff x="423354" y="2221684"/>
            <a:chExt cx="4183930" cy="2975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183930" cy="297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3998" y="5858908"/>
            <a:ext cx="9271840" cy="43148"/>
            <a:chOff x="743998" y="5858908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743998" y="5858908"/>
              <a:ext cx="9271840" cy="431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4672" y="4441247"/>
            <a:ext cx="2136623" cy="7916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61953" y="2345541"/>
            <a:ext cx="12450332" cy="43148"/>
            <a:chOff x="5561953" y="2345541"/>
            <a:chExt cx="12450332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61953" y="2345541"/>
              <a:ext cx="12450332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5407" y="3810963"/>
            <a:ext cx="2333764" cy="6171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85006" y="3071563"/>
            <a:ext cx="7501571" cy="5926067"/>
            <a:chOff x="5561953" y="2535558"/>
            <a:chExt cx="7501571" cy="59260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61953" y="2535558"/>
              <a:ext cx="7501571" cy="59260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55761" y="6404920"/>
            <a:ext cx="4964783" cy="355089"/>
            <a:chOff x="7932708" y="5868915"/>
            <a:chExt cx="4964783" cy="3550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7932708" y="5868915"/>
              <a:ext cx="4964783" cy="35508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32172" y="4747004"/>
            <a:ext cx="4897043" cy="27714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49642" y="9188130"/>
            <a:ext cx="1122845" cy="116071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41265" y="5305042"/>
            <a:ext cx="1722809" cy="11607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190963" cy="13495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37295" cy="6593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917280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183930" cy="297557"/>
            <a:chOff x="423354" y="2221684"/>
            <a:chExt cx="4183930" cy="2975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183930" cy="2975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4741" y="3212516"/>
            <a:ext cx="2518255" cy="7908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65576" y="3211192"/>
            <a:ext cx="11791066" cy="5918237"/>
            <a:chOff x="5765576" y="3211192"/>
            <a:chExt cx="11791066" cy="59182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5576" y="3211192"/>
              <a:ext cx="11791066" cy="59182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451562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8491" y="1467720"/>
            <a:ext cx="1215347" cy="11189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917280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183930" cy="297557"/>
            <a:chOff x="423354" y="2221684"/>
            <a:chExt cx="4183930" cy="2975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183930" cy="2975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9217" y="3800220"/>
            <a:ext cx="1657440" cy="6171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4741" y="2840478"/>
            <a:ext cx="2134403" cy="7908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90302" y="2825579"/>
            <a:ext cx="4717798" cy="4426765"/>
            <a:chOff x="5690302" y="2825579"/>
            <a:chExt cx="4717798" cy="44267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90302" y="2825579"/>
              <a:ext cx="4717798" cy="44267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14977" y="3989824"/>
            <a:ext cx="3642400" cy="695437"/>
            <a:chOff x="5814977" y="3989824"/>
            <a:chExt cx="3642400" cy="69543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4977" y="3989824"/>
              <a:ext cx="3642400" cy="695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14885" y="2540021"/>
            <a:ext cx="5913666" cy="7533333"/>
            <a:chOff x="11914885" y="2540021"/>
            <a:chExt cx="5913666" cy="75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14885" y="2540021"/>
              <a:ext cx="5913666" cy="75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43400" y="4796166"/>
            <a:ext cx="923871" cy="895906"/>
            <a:chOff x="10743400" y="4796166"/>
            <a:chExt cx="923871" cy="89590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43400" y="4796166"/>
              <a:ext cx="923871" cy="89590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46450" y="7870432"/>
            <a:ext cx="6476496" cy="14168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67412" y="3851647"/>
            <a:ext cx="6920665" cy="5598096"/>
            <a:chOff x="7767412" y="3851647"/>
            <a:chExt cx="6920665" cy="559809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67412" y="3851647"/>
              <a:ext cx="6920665" cy="559809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975C31D-4F83-44FB-92BE-F109801ED675}"/>
              </a:ext>
            </a:extLst>
          </p:cNvPr>
          <p:cNvSpPr txBox="1"/>
          <p:nvPr/>
        </p:nvSpPr>
        <p:spPr>
          <a:xfrm>
            <a:off x="12192000" y="2859491"/>
            <a:ext cx="37338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해결방안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451562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8491" y="1467720"/>
            <a:ext cx="1215347" cy="6593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917280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183930" cy="297557"/>
            <a:chOff x="423354" y="2221684"/>
            <a:chExt cx="4183930" cy="2975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183930" cy="2975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4741" y="3568002"/>
            <a:ext cx="2042282" cy="7908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1080" y="2774154"/>
            <a:ext cx="1657440" cy="61712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92422" y="6688017"/>
            <a:ext cx="6653352" cy="14420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97903" y="3936109"/>
            <a:ext cx="6496220" cy="14502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54723" y="3068529"/>
            <a:ext cx="7497325" cy="6092940"/>
            <a:chOff x="7854723" y="3068529"/>
            <a:chExt cx="7497325" cy="60929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54723" y="3068529"/>
              <a:ext cx="7497325" cy="60929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9146" y="1036746"/>
            <a:ext cx="8751691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8491" y="1467720"/>
            <a:ext cx="1537295" cy="6593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917280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489" y="2176988"/>
            <a:ext cx="4183930" cy="297557"/>
            <a:chOff x="138489" y="2176988"/>
            <a:chExt cx="4183930" cy="2975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489" y="2176988"/>
              <a:ext cx="4183930" cy="2975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4741" y="2698938"/>
            <a:ext cx="2994225" cy="7908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330" y="3490602"/>
            <a:ext cx="1959330" cy="6171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74743" y="4361663"/>
            <a:ext cx="5133490" cy="3584416"/>
            <a:chOff x="6374743" y="4361663"/>
            <a:chExt cx="5133490" cy="35844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74743" y="4361663"/>
              <a:ext cx="5133490" cy="35844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41783" y="4000833"/>
            <a:ext cx="3698864" cy="1142024"/>
            <a:chOff x="13241783" y="4000833"/>
            <a:chExt cx="3698864" cy="11420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41783" y="4000833"/>
              <a:ext cx="3698864" cy="11420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95061" y="4907984"/>
            <a:ext cx="5133490" cy="3038095"/>
            <a:chOff x="12695061" y="4907984"/>
            <a:chExt cx="5133490" cy="30380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95061" y="4907984"/>
              <a:ext cx="5133490" cy="30380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4488" y="2882812"/>
            <a:ext cx="6270257" cy="73594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67694" y="2905216"/>
            <a:ext cx="5937962" cy="73594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9146" y="1036746"/>
            <a:ext cx="3092532" cy="13495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8491" y="1467720"/>
            <a:ext cx="1537295" cy="6593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917280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489" y="2176988"/>
            <a:ext cx="4183930" cy="297557"/>
            <a:chOff x="138489" y="2176988"/>
            <a:chExt cx="4183930" cy="2975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489" y="2176988"/>
              <a:ext cx="4183930" cy="2975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9217" y="2816106"/>
            <a:ext cx="2261226" cy="6171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4741" y="3578571"/>
            <a:ext cx="2610373" cy="7914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48898" y="2957169"/>
            <a:ext cx="4308975" cy="3276300"/>
            <a:chOff x="9448898" y="2957169"/>
            <a:chExt cx="4308975" cy="32763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48898" y="2957169"/>
              <a:ext cx="4308975" cy="32763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19561" y="6626147"/>
            <a:ext cx="4308975" cy="3276300"/>
            <a:chOff x="6419561" y="6626147"/>
            <a:chExt cx="4308975" cy="32763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19561" y="6626147"/>
              <a:ext cx="4308975" cy="32763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65291" y="6670965"/>
            <a:ext cx="4308975" cy="3276300"/>
            <a:chOff x="12365291" y="6670965"/>
            <a:chExt cx="4308975" cy="32763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65291" y="6670965"/>
              <a:ext cx="4308975" cy="327630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83485" y="3324271"/>
            <a:ext cx="2955971" cy="292010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82700" y="7112711"/>
            <a:ext cx="4065760" cy="255891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18541" y="7016610"/>
            <a:ext cx="3717121" cy="25589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8304" y="2187687"/>
            <a:ext cx="887406" cy="65661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51850" y="1893176"/>
            <a:ext cx="4380326" cy="20482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9277" y="2561115"/>
            <a:ext cx="1188923" cy="50284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29277" y="3594849"/>
            <a:ext cx="1188923" cy="5028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9277" y="4628572"/>
            <a:ext cx="937881" cy="50284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9277" y="5662306"/>
            <a:ext cx="1188923" cy="5028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29277" y="6696039"/>
            <a:ext cx="937881" cy="5028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22541" y="3605104"/>
            <a:ext cx="3826087" cy="313458"/>
            <a:chOff x="2522541" y="3605104"/>
            <a:chExt cx="3826087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86420" y="7733772"/>
            <a:ext cx="1188923" cy="5028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5599" y="2590648"/>
            <a:ext cx="9611578" cy="32703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53484" y="5499585"/>
            <a:ext cx="8694260" cy="827399"/>
            <a:chOff x="4853484" y="5499585"/>
            <a:chExt cx="8694260" cy="82739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103" y="5156912"/>
              <a:ext cx="17390476" cy="165714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53484" y="5499585"/>
              <a:ext cx="8694260" cy="82739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1847" y="5441219"/>
            <a:ext cx="6113163" cy="10433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5595" y="2590652"/>
            <a:ext cx="7318687" cy="32703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53484" y="5499585"/>
            <a:ext cx="8694260" cy="827399"/>
            <a:chOff x="4853484" y="5499585"/>
            <a:chExt cx="8694260" cy="82739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103" y="5156912"/>
              <a:ext cx="17390476" cy="165714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53484" y="5499585"/>
              <a:ext cx="8694260" cy="82739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1847" y="5441219"/>
            <a:ext cx="6113163" cy="10433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1287" y="1941704"/>
            <a:ext cx="15488772" cy="387774"/>
            <a:chOff x="1171287" y="1941704"/>
            <a:chExt cx="15488772" cy="387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1287" y="1941704"/>
              <a:ext cx="15488772" cy="387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2239" y="3845209"/>
            <a:ext cx="12522427" cy="5603974"/>
            <a:chOff x="1552239" y="3845209"/>
            <a:chExt cx="12522427" cy="56039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2239" y="3845209"/>
              <a:ext cx="12522427" cy="560397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0850" y="1770443"/>
            <a:ext cx="10385272" cy="21476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527" y="499140"/>
            <a:ext cx="5825317" cy="12626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1287" y="1941704"/>
            <a:ext cx="15488772" cy="387774"/>
            <a:chOff x="1171287" y="1941704"/>
            <a:chExt cx="15488772" cy="387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1287" y="1941704"/>
              <a:ext cx="15488772" cy="3877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526" y="909234"/>
            <a:ext cx="7827617" cy="1262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47589" y="2720922"/>
            <a:ext cx="10628893" cy="6842474"/>
            <a:chOff x="2247589" y="2720922"/>
            <a:chExt cx="10628893" cy="68424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7589" y="2720922"/>
              <a:ext cx="10628893" cy="6842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1287" y="1941704"/>
            <a:ext cx="15488772" cy="387774"/>
            <a:chOff x="1171287" y="1941704"/>
            <a:chExt cx="15488772" cy="387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1287" y="1941704"/>
              <a:ext cx="15488772" cy="3877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526" y="904760"/>
            <a:ext cx="5487992" cy="1326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5688" y="2567540"/>
            <a:ext cx="14724703" cy="4164640"/>
            <a:chOff x="1735688" y="2567540"/>
            <a:chExt cx="14724703" cy="41646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5688" y="2567540"/>
              <a:ext cx="14724703" cy="41646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32144" y="5846823"/>
            <a:ext cx="7456707" cy="604323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1287" y="1941704"/>
            <a:ext cx="15488772" cy="387774"/>
            <a:chOff x="1171287" y="1941704"/>
            <a:chExt cx="15488772" cy="387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1287" y="1941704"/>
              <a:ext cx="15488772" cy="3877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526" y="904760"/>
            <a:ext cx="5136699" cy="1326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4439" y="2329478"/>
            <a:ext cx="15156835" cy="4649237"/>
            <a:chOff x="1564439" y="2329478"/>
            <a:chExt cx="15156835" cy="46492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4439" y="2329478"/>
              <a:ext cx="15156835" cy="464923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64920" y="6026091"/>
            <a:ext cx="7456707" cy="604323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1287" y="1941704"/>
            <a:ext cx="15488772" cy="387774"/>
            <a:chOff x="1171287" y="1941704"/>
            <a:chExt cx="15488772" cy="387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1287" y="1941704"/>
              <a:ext cx="15488772" cy="3877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526" y="904760"/>
            <a:ext cx="7314995" cy="1326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40499" y="2374295"/>
            <a:ext cx="14778205" cy="4534745"/>
            <a:chOff x="2140499" y="2374295"/>
            <a:chExt cx="14778205" cy="45347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0499" y="2374295"/>
              <a:ext cx="14778205" cy="453474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69996" y="6286500"/>
            <a:ext cx="7860198" cy="53928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4" y="2988581"/>
            <a:ext cx="2418102" cy="7916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6751" y="903525"/>
            <a:ext cx="3405059" cy="14859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20"/>
            <a:ext cx="1537288" cy="6593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73883" y="3709258"/>
            <a:ext cx="2892527" cy="85552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39768" y="4874353"/>
            <a:ext cx="2936688" cy="16348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39147" y="6856142"/>
            <a:ext cx="2753050" cy="85552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98199" y="8220649"/>
            <a:ext cx="2066312" cy="12451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48868" y="3054554"/>
            <a:ext cx="912373" cy="1015214"/>
            <a:chOff x="7948868" y="3054554"/>
            <a:chExt cx="912373" cy="10152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48868" y="3054554"/>
              <a:ext cx="912373" cy="10152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95356" y="6436156"/>
            <a:ext cx="7287307" cy="1162680"/>
            <a:chOff x="9595356" y="6436156"/>
            <a:chExt cx="7287307" cy="11626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95356" y="6436156"/>
              <a:ext cx="7287307" cy="11626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64195" y="4399086"/>
            <a:ext cx="1487542" cy="1487542"/>
            <a:chOff x="5864195" y="4399086"/>
            <a:chExt cx="1487542" cy="148754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64195" y="4399086"/>
              <a:ext cx="1487542" cy="14875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00002" y="2590362"/>
            <a:ext cx="1464908" cy="1480898"/>
            <a:chOff x="5800002" y="2590362"/>
            <a:chExt cx="1464908" cy="148089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00002" y="2590362"/>
              <a:ext cx="1464908" cy="14808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43416" y="6146966"/>
            <a:ext cx="1464908" cy="1480898"/>
            <a:chOff x="5843416" y="6146966"/>
            <a:chExt cx="1464908" cy="148089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43416" y="6146966"/>
              <a:ext cx="1464908" cy="14808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00002" y="8068196"/>
            <a:ext cx="1487542" cy="1487542"/>
            <a:chOff x="5800002" y="8068196"/>
            <a:chExt cx="1487542" cy="148754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00002" y="8068196"/>
              <a:ext cx="1487542" cy="14875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16135" y="8209332"/>
            <a:ext cx="7287307" cy="1162680"/>
            <a:chOff x="9616135" y="8209332"/>
            <a:chExt cx="7287307" cy="116268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16135" y="8209332"/>
              <a:ext cx="7287307" cy="11626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95356" y="4561517"/>
            <a:ext cx="7287307" cy="1162680"/>
            <a:chOff x="9595356" y="4561517"/>
            <a:chExt cx="7287307" cy="116268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95356" y="4561517"/>
              <a:ext cx="7287307" cy="116268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72411" y="3054552"/>
            <a:ext cx="1770446" cy="674093"/>
            <a:chOff x="7372411" y="3054552"/>
            <a:chExt cx="1770446" cy="67409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72411" y="3054552"/>
              <a:ext cx="1770446" cy="6740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372411" y="4764252"/>
            <a:ext cx="1770446" cy="674093"/>
            <a:chOff x="7372411" y="4764252"/>
            <a:chExt cx="1770446" cy="67409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72411" y="4764252"/>
              <a:ext cx="1770446" cy="6740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372411" y="6571148"/>
            <a:ext cx="1770446" cy="674093"/>
            <a:chOff x="7372411" y="6571148"/>
            <a:chExt cx="1770446" cy="67409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72411" y="6571148"/>
              <a:ext cx="1770446" cy="6740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372411" y="8474921"/>
            <a:ext cx="1770446" cy="674093"/>
            <a:chOff x="7372411" y="8474921"/>
            <a:chExt cx="1770446" cy="67409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72411" y="8474921"/>
              <a:ext cx="1770446" cy="67409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14422" y="3000374"/>
            <a:ext cx="1213601" cy="74511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754945" y="4756212"/>
            <a:ext cx="1213601" cy="74511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14422" y="6554296"/>
            <a:ext cx="1213601" cy="74511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52088" y="8446098"/>
            <a:ext cx="1213601" cy="74511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089192" y="4776990"/>
            <a:ext cx="6060418" cy="78737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775777" y="8361638"/>
            <a:ext cx="7173607" cy="78737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810190" y="6620503"/>
            <a:ext cx="6960866" cy="787376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024107" y="3000374"/>
            <a:ext cx="5883073" cy="78737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76740" y="3812115"/>
            <a:ext cx="2892527" cy="85552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616135" y="2805214"/>
            <a:ext cx="7287307" cy="1134311"/>
            <a:chOff x="9616135" y="2805214"/>
            <a:chExt cx="7287307" cy="113431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616135" y="2805214"/>
              <a:ext cx="7287307" cy="1134311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37788" y="3944354"/>
            <a:ext cx="1880971" cy="6171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62510" y="2794702"/>
            <a:ext cx="4140287" cy="2967206"/>
            <a:chOff x="13462510" y="2794702"/>
            <a:chExt cx="4140287" cy="29672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2510" y="2794702"/>
              <a:ext cx="4140287" cy="29672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38810" y="2502996"/>
            <a:ext cx="4040116" cy="2895416"/>
            <a:chOff x="9538810" y="2502996"/>
            <a:chExt cx="4040116" cy="28954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38810" y="2502996"/>
              <a:ext cx="4040116" cy="28954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44696" y="2798423"/>
            <a:ext cx="3296181" cy="2945885"/>
            <a:chOff x="6344696" y="2798423"/>
            <a:chExt cx="3296181" cy="29458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4696" y="2798423"/>
              <a:ext cx="3296181" cy="29458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69206" y="2491071"/>
            <a:ext cx="4075584" cy="2908962"/>
            <a:chOff x="2369206" y="2491071"/>
            <a:chExt cx="4075584" cy="29089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9206" y="2491071"/>
              <a:ext cx="4075584" cy="29089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0607" y="151649"/>
            <a:ext cx="3308965" cy="13713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72931" y="3826328"/>
            <a:ext cx="1524444" cy="60263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78758" y="3826328"/>
            <a:ext cx="1524444" cy="60263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10790" y="3826328"/>
            <a:ext cx="1524444" cy="60263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30543" y="3780676"/>
            <a:ext cx="2245681" cy="6026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39611" y="6537867"/>
            <a:ext cx="2925438" cy="138485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70582" y="6618878"/>
            <a:ext cx="3248985" cy="26252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46097" y="6505111"/>
            <a:ext cx="1734357" cy="6399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7098" y="1521038"/>
            <a:ext cx="17228036" cy="313458"/>
            <a:chOff x="437098" y="1521038"/>
            <a:chExt cx="17228036" cy="3134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7098" y="1521038"/>
              <a:ext cx="17228036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231921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19"/>
            <a:ext cx="1537297" cy="6593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917280" cy="19234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944354"/>
            <a:ext cx="1880976" cy="617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60861" y="3742219"/>
            <a:ext cx="5158969" cy="3510151"/>
            <a:chOff x="5860861" y="3742219"/>
            <a:chExt cx="5158969" cy="35101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60861" y="3742219"/>
              <a:ext cx="5158969" cy="35101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08394" y="3988119"/>
            <a:ext cx="4416571" cy="2988609"/>
            <a:chOff x="12708394" y="3988119"/>
            <a:chExt cx="4416571" cy="29886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08394" y="3988119"/>
              <a:ext cx="4416571" cy="29886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4672" y="3053238"/>
            <a:ext cx="2520875" cy="7918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445100" y="5244118"/>
            <a:ext cx="923871" cy="895906"/>
            <a:chOff x="11445100" y="5244118"/>
            <a:chExt cx="923871" cy="89590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45100" y="5244118"/>
              <a:ext cx="923871" cy="8959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231921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19"/>
            <a:ext cx="1537297" cy="6593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917280" cy="19234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944354"/>
            <a:ext cx="1880976" cy="617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4672" y="3053238"/>
            <a:ext cx="2520875" cy="7918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98552" y="2535142"/>
            <a:ext cx="7076889" cy="7535135"/>
            <a:chOff x="8298552" y="2535142"/>
            <a:chExt cx="7076889" cy="75351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98552" y="2535142"/>
              <a:ext cx="7076889" cy="753513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12304" y="5055604"/>
            <a:ext cx="2417712" cy="21332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45884" y="5079258"/>
            <a:ext cx="2417712" cy="215690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39250" y="5203631"/>
            <a:ext cx="2956948" cy="21332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231921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19"/>
            <a:ext cx="1537297" cy="6593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917280" cy="19234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63"/>
            <a:ext cx="1959336" cy="617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183930" cy="297557"/>
            <a:chOff x="423354" y="2221684"/>
            <a:chExt cx="4183930" cy="2975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183930" cy="297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24322" y="3803848"/>
            <a:ext cx="3011492" cy="6068499"/>
            <a:chOff x="5324322" y="3803848"/>
            <a:chExt cx="3011492" cy="60684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24322" y="3803848"/>
              <a:ext cx="3011492" cy="60684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34079" y="6209173"/>
            <a:ext cx="1573100" cy="480937"/>
            <a:chOff x="6434079" y="6209173"/>
            <a:chExt cx="1573100" cy="4809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4079" y="6209173"/>
              <a:ext cx="1573100" cy="4809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63433" y="5466828"/>
            <a:ext cx="1573100" cy="480937"/>
            <a:chOff x="5563433" y="5466828"/>
            <a:chExt cx="1573100" cy="48093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63433" y="5466828"/>
              <a:ext cx="1573100" cy="4809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30710" y="6908932"/>
            <a:ext cx="1573100" cy="480937"/>
            <a:chOff x="5630710" y="6908932"/>
            <a:chExt cx="1573100" cy="4809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0710" y="6908932"/>
              <a:ext cx="1573100" cy="48093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4672" y="3832200"/>
            <a:ext cx="2520875" cy="79166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434079" y="7642157"/>
            <a:ext cx="1573100" cy="480937"/>
            <a:chOff x="6434079" y="7642157"/>
            <a:chExt cx="1573100" cy="4809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4079" y="7642157"/>
              <a:ext cx="1573100" cy="4809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80252" y="8336745"/>
            <a:ext cx="1573100" cy="480937"/>
            <a:chOff x="5580252" y="8336745"/>
            <a:chExt cx="1573100" cy="48093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80252" y="8336745"/>
              <a:ext cx="1573100" cy="4809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49983" y="4624164"/>
            <a:ext cx="1573100" cy="480937"/>
            <a:chOff x="6349983" y="4624164"/>
            <a:chExt cx="1573100" cy="4809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49983" y="4624164"/>
              <a:ext cx="1573100" cy="48093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50898" y="9019513"/>
            <a:ext cx="1573100" cy="480937"/>
            <a:chOff x="6450898" y="9019513"/>
            <a:chExt cx="1573100" cy="48093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50898" y="9019513"/>
              <a:ext cx="1573100" cy="48093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05145" y="4610648"/>
            <a:ext cx="1373989" cy="34721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04058" y="5437894"/>
            <a:ext cx="1444396" cy="39422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67700" y="6180241"/>
            <a:ext cx="1366659" cy="39422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43695" y="6926879"/>
            <a:ext cx="1153318" cy="39422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67700" y="7573812"/>
            <a:ext cx="1138079" cy="39422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81146" y="8307807"/>
            <a:ext cx="1153318" cy="39422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30250" y="8990578"/>
            <a:ext cx="577720" cy="39422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335814" y="6498352"/>
            <a:ext cx="888840" cy="679489"/>
            <a:chOff x="8335814" y="6498352"/>
            <a:chExt cx="888840" cy="67948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35814" y="6498352"/>
              <a:ext cx="888840" cy="67948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261989" y="2480807"/>
            <a:ext cx="6501322" cy="116585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475233" y="5142857"/>
            <a:ext cx="1471832" cy="3587590"/>
            <a:chOff x="9475233" y="5142857"/>
            <a:chExt cx="1471832" cy="358759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75233" y="5142857"/>
              <a:ext cx="1471832" cy="35875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111857" y="4138640"/>
            <a:ext cx="2733936" cy="1821485"/>
            <a:chOff x="13111857" y="4138640"/>
            <a:chExt cx="2733936" cy="182148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111857" y="4138640"/>
              <a:ext cx="2733936" cy="182148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553826" y="5149193"/>
            <a:ext cx="1847583" cy="1304855"/>
            <a:chOff x="15553826" y="5149193"/>
            <a:chExt cx="1847583" cy="130485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553826" y="5149193"/>
              <a:ext cx="1847583" cy="130485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565701" y="5107144"/>
            <a:ext cx="635392" cy="934944"/>
            <a:chOff x="12565701" y="5107144"/>
            <a:chExt cx="635392" cy="93494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65701" y="5107144"/>
              <a:ext cx="635392" cy="93494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145089" y="6543965"/>
            <a:ext cx="1899898" cy="1674285"/>
            <a:chOff x="12145089" y="6543965"/>
            <a:chExt cx="1899898" cy="167428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145089" y="6543965"/>
              <a:ext cx="1899898" cy="167428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574521" y="6543965"/>
            <a:ext cx="1826888" cy="1002505"/>
            <a:chOff x="15574521" y="6543965"/>
            <a:chExt cx="1826888" cy="100250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574521" y="6543965"/>
              <a:ext cx="1826888" cy="100250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755251" y="7551469"/>
            <a:ext cx="2359650" cy="1572117"/>
            <a:chOff x="13755251" y="7551469"/>
            <a:chExt cx="2359650" cy="157211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755251" y="7551469"/>
              <a:ext cx="2359650" cy="157211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947064" y="6498352"/>
            <a:ext cx="888840" cy="679489"/>
            <a:chOff x="10947064" y="6498352"/>
            <a:chExt cx="888840" cy="67948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47064" y="6498352"/>
              <a:ext cx="888840" cy="679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19"/>
            <a:ext cx="1537297" cy="6593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917280" cy="19234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7788" y="3071563"/>
            <a:ext cx="1959336" cy="617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183930" cy="297557"/>
            <a:chOff x="423354" y="2221684"/>
            <a:chExt cx="4183930" cy="2975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183930" cy="297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4672" y="3832200"/>
            <a:ext cx="2520875" cy="7916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87994" y="961146"/>
            <a:ext cx="4653255" cy="13495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90221" y="8875321"/>
            <a:ext cx="12869773" cy="119920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6F9359C-D1AD-4644-B620-509B7DC0E9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11" y="3570091"/>
            <a:ext cx="11254191" cy="43786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7994" y="961146"/>
            <a:ext cx="3231921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8967" y="1467720"/>
            <a:ext cx="1537295" cy="6593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86"/>
            <a:ext cx="1917280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183930" cy="297557"/>
            <a:chOff x="423354" y="2221684"/>
            <a:chExt cx="4183930" cy="2975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183930" cy="2975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4741" y="3212516"/>
            <a:ext cx="2518255" cy="790838"/>
          </a:xfrm>
          <a:prstGeom prst="rect">
            <a:avLst/>
          </a:prstGeom>
        </p:spPr>
      </p:pic>
      <p:pic>
        <p:nvPicPr>
          <p:cNvPr id="5" name="최종">
            <a:hlinkClick r:id="" action="ppaction://media"/>
            <a:extLst>
              <a:ext uri="{FF2B5EF4-FFF2-40B4-BE49-F238E27FC236}">
                <a16:creationId xmlns:a16="http://schemas.microsoft.com/office/drawing/2014/main" id="{374FBACD-E640-4126-91AA-0EF77FE849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428924" y="2781300"/>
            <a:ext cx="12379223" cy="69633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</Words>
  <Application>Microsoft Office PowerPoint</Application>
  <PresentationFormat>사용자 지정</PresentationFormat>
  <Paragraphs>2</Paragraphs>
  <Slides>26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Calibri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17063</cp:lastModifiedBy>
  <cp:revision>3</cp:revision>
  <dcterms:created xsi:type="dcterms:W3CDTF">2021-07-01T14:56:39Z</dcterms:created>
  <dcterms:modified xsi:type="dcterms:W3CDTF">2021-07-01T06:08:01Z</dcterms:modified>
</cp:coreProperties>
</file>